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57" r:id="rId3"/>
    <p:sldId id="256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28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9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0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9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89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6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7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5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8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5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6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3A49399-F1D7-4137-B6D0-6143870A208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B056E05-BF37-4E6F-B74C-D4EE3A6B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7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3926" y="628696"/>
            <a:ext cx="484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Живая природа 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3186" y="628696"/>
            <a:ext cx="484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Неживая природа 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26" y="1718066"/>
            <a:ext cx="1371192" cy="2371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060" y="1718066"/>
            <a:ext cx="1596619" cy="20662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75" y="4571843"/>
            <a:ext cx="2344075" cy="17133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403" y="3897287"/>
            <a:ext cx="1794055" cy="23878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039" y="1718066"/>
            <a:ext cx="1805892" cy="17621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2761" y="3117714"/>
            <a:ext cx="2801527" cy="14398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039" y="4856991"/>
            <a:ext cx="2401750" cy="15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3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7967" y="774510"/>
            <a:ext cx="9872871" cy="561264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МТНУА                             </a:t>
            </a:r>
            <a:endParaRPr lang="ru-RU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4400" b="1" dirty="0">
                <a:solidFill>
                  <a:srgbClr val="002060"/>
                </a:solidFill>
              </a:rPr>
              <a:t>ДРУАГА</a:t>
            </a:r>
          </a:p>
          <a:p>
            <a:pPr marL="45720" indent="0">
              <a:buNone/>
            </a:pPr>
            <a:endParaRPr lang="ru-RU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4400" b="1" dirty="0">
                <a:solidFill>
                  <a:srgbClr val="002060"/>
                </a:solidFill>
              </a:rPr>
              <a:t>ЖЬДОД</a:t>
            </a:r>
          </a:p>
          <a:p>
            <a:pPr marL="45720" indent="0">
              <a:buNone/>
            </a:pPr>
            <a:endParaRPr lang="ru-RU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4400" b="1" dirty="0">
                <a:solidFill>
                  <a:srgbClr val="002060"/>
                </a:solidFill>
              </a:rPr>
              <a:t>ПЛСТОАДИ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3931" y="573206"/>
            <a:ext cx="317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Туман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3931" y="2117678"/>
            <a:ext cx="317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Радуга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3931" y="3580830"/>
            <a:ext cx="317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Дождь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3931" y="5270311"/>
            <a:ext cx="317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Листопад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Явления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24766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46" y="245660"/>
            <a:ext cx="11546006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70</TotalTime>
  <Words>14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Corbel</vt:lpstr>
      <vt:lpstr>Базис</vt:lpstr>
      <vt:lpstr>Презентация PowerPoint</vt:lpstr>
      <vt:lpstr>Презентация PowerPoint</vt:lpstr>
      <vt:lpstr>Явления природы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2021-01-29T08:53:58Z</dcterms:created>
  <dcterms:modified xsi:type="dcterms:W3CDTF">2021-01-29T10:04:34Z</dcterms:modified>
</cp:coreProperties>
</file>