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7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8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7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0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2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1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7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810C4F4-A73F-4E31-99EA-DF885AF7A29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4030873-74A5-43B3-8D80-AAA5A08B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0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Радуга</a:t>
            </a:r>
            <a:endParaRPr lang="ru-RU" dirty="0"/>
          </a:p>
        </p:txBody>
      </p:sp>
      <p:pic>
        <p:nvPicPr>
          <p:cNvPr id="1026" name="Picture 2" descr="https://mir-s3-cdn-cf.behance.net/project_modules/fs/f4823c58848073.5a0ba653414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77" y="0"/>
            <a:ext cx="12120482" cy="62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888" y="269542"/>
            <a:ext cx="9484433" cy="62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31" y="272182"/>
            <a:ext cx="9914304" cy="63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445" y="269542"/>
            <a:ext cx="10795559" cy="63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802" y="419668"/>
            <a:ext cx="8102222" cy="60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22</TotalTime>
  <Words>1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Corbel</vt:lpstr>
      <vt:lpstr>Базис</vt:lpstr>
      <vt:lpstr>Радуга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</dc:title>
  <dc:creator>User</dc:creator>
  <cp:lastModifiedBy>User</cp:lastModifiedBy>
  <cp:revision>3</cp:revision>
  <dcterms:created xsi:type="dcterms:W3CDTF">2021-01-29T07:59:38Z</dcterms:created>
  <dcterms:modified xsi:type="dcterms:W3CDTF">2021-01-29T08:21:49Z</dcterms:modified>
</cp:coreProperties>
</file>