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7" r:id="rId2"/>
    <p:sldId id="256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65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3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1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9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68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2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65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4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7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29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25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B6B509-1B27-428F-83CB-55A38F276B5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F790CC3-1367-49F1-815F-770BE80BC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3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4925" y="393273"/>
            <a:ext cx="8945228" cy="1646302"/>
          </a:xfrm>
        </p:spPr>
        <p:txBody>
          <a:bodyPr/>
          <a:lstStyle/>
          <a:p>
            <a:pPr algn="ctr"/>
            <a:r>
              <a:rPr lang="ru-RU" sz="6000" dirty="0" smtClean="0"/>
              <a:t>Неживая и живая </a:t>
            </a:r>
            <a:br>
              <a:rPr lang="ru-RU" sz="6000" dirty="0" smtClean="0"/>
            </a:br>
            <a:r>
              <a:rPr lang="ru-RU" sz="6000" dirty="0" smtClean="0"/>
              <a:t>природа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583" y="2230645"/>
            <a:ext cx="6981912" cy="42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809" y="2597049"/>
            <a:ext cx="3225029" cy="3621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035" y="2101755"/>
            <a:ext cx="3038900" cy="303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935" y="3921456"/>
            <a:ext cx="4189687" cy="24383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596" y="696036"/>
            <a:ext cx="6182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u="sng" dirty="0" smtClean="0"/>
              <a:t>Неживая природа</a:t>
            </a:r>
            <a:endParaRPr lang="ru-RU" sz="5400" i="1" u="sng" dirty="0"/>
          </a:p>
        </p:txBody>
      </p:sp>
    </p:spTree>
    <p:extLst>
      <p:ext uri="{BB962C8B-B14F-4D97-AF65-F5344CB8AC3E}">
        <p14:creationId xmlns:p14="http://schemas.microsoft.com/office/powerpoint/2010/main" val="410263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5601"/>
          <a:stretch/>
        </p:blipFill>
        <p:spPr>
          <a:xfrm>
            <a:off x="764275" y="2410267"/>
            <a:ext cx="3029804" cy="4072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494" y="3271997"/>
            <a:ext cx="4280847" cy="32106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467" y="2620459"/>
            <a:ext cx="4037961" cy="3862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5037" y="668741"/>
            <a:ext cx="5253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u="sng" dirty="0" smtClean="0"/>
              <a:t>Живая природа</a:t>
            </a:r>
            <a:endParaRPr lang="ru-RU" sz="5400" i="1" u="sng" dirty="0"/>
          </a:p>
        </p:txBody>
      </p:sp>
    </p:spTree>
    <p:extLst>
      <p:ext uri="{BB962C8B-B14F-4D97-AF65-F5344CB8AC3E}">
        <p14:creationId xmlns:p14="http://schemas.microsoft.com/office/powerpoint/2010/main" val="402544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26" t="12587" r="9996" b="41791"/>
          <a:stretch/>
        </p:blipFill>
        <p:spPr>
          <a:xfrm>
            <a:off x="586853" y="1009933"/>
            <a:ext cx="11082592" cy="49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69</TotalTime>
  <Words>7</Words>
  <Application>Microsoft Office PowerPoint</Application>
  <PresentationFormat>Широкоэкранный</PresentationFormat>
  <Paragraphs>3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Corbel</vt:lpstr>
      <vt:lpstr>Базис</vt:lpstr>
      <vt:lpstr>Презентация PowerPoint</vt:lpstr>
      <vt:lpstr>Неживая и живая  природа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2021-01-28T22:21:15Z</dcterms:created>
  <dcterms:modified xsi:type="dcterms:W3CDTF">2021-01-28T23:31:03Z</dcterms:modified>
</cp:coreProperties>
</file>